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4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70A10F-9FF5-4CB3-A6C9-F1C01B06428C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C7B28EF-EF8A-40D1-B886-692DEFF43A40}">
      <dgm:prSet phldrT="[Text]"/>
      <dgm:spPr/>
      <dgm:t>
        <a:bodyPr/>
        <a:lstStyle/>
        <a:p>
          <a:r>
            <a:rPr lang="en-US" dirty="0" smtClean="0"/>
            <a:t>desktop</a:t>
          </a:r>
          <a:endParaRPr lang="en-US" dirty="0"/>
        </a:p>
      </dgm:t>
    </dgm:pt>
    <dgm:pt modelId="{9CE7567E-48AC-4056-9AF3-9901A5C437CB}" type="parTrans" cxnId="{8C7F8C78-73AA-4F88-B517-0B0EDC70ADCF}">
      <dgm:prSet/>
      <dgm:spPr/>
      <dgm:t>
        <a:bodyPr/>
        <a:lstStyle/>
        <a:p>
          <a:endParaRPr lang="en-US"/>
        </a:p>
      </dgm:t>
    </dgm:pt>
    <dgm:pt modelId="{7123721C-1F0A-4CA8-ABBE-423069D56230}" type="sibTrans" cxnId="{8C7F8C78-73AA-4F88-B517-0B0EDC70ADCF}">
      <dgm:prSet/>
      <dgm:spPr/>
      <dgm:t>
        <a:bodyPr/>
        <a:lstStyle/>
        <a:p>
          <a:endParaRPr lang="en-US"/>
        </a:p>
      </dgm:t>
    </dgm:pt>
    <dgm:pt modelId="{0F9CE8F1-6103-4146-9177-C1DFCB4CBF6A}">
      <dgm:prSet phldrT="[Text]"/>
      <dgm:spPr/>
      <dgm:t>
        <a:bodyPr/>
        <a:lstStyle/>
        <a:p>
          <a:r>
            <a:rPr lang="en-US" dirty="0" smtClean="0"/>
            <a:t>Go to Desktop</a:t>
          </a:r>
          <a:endParaRPr lang="en-US" dirty="0"/>
        </a:p>
      </dgm:t>
    </dgm:pt>
    <dgm:pt modelId="{910DD4AA-BF1D-4BF7-8523-6A9F2B6C3F02}" type="parTrans" cxnId="{336B0954-7C51-4021-A90E-F0590AB429FA}">
      <dgm:prSet/>
      <dgm:spPr/>
      <dgm:t>
        <a:bodyPr/>
        <a:lstStyle/>
        <a:p>
          <a:endParaRPr lang="en-US"/>
        </a:p>
      </dgm:t>
    </dgm:pt>
    <dgm:pt modelId="{1231B385-1D80-4111-B632-9272B1EBE85F}" type="sibTrans" cxnId="{336B0954-7C51-4021-A90E-F0590AB429FA}">
      <dgm:prSet/>
      <dgm:spPr/>
      <dgm:t>
        <a:bodyPr/>
        <a:lstStyle/>
        <a:p>
          <a:endParaRPr lang="en-US"/>
        </a:p>
      </dgm:t>
    </dgm:pt>
    <dgm:pt modelId="{2E86789D-0445-43A7-A876-6FD5A863C9EC}">
      <dgm:prSet phldrT="[Text]"/>
      <dgm:spPr/>
      <dgm:t>
        <a:bodyPr/>
        <a:lstStyle/>
        <a:p>
          <a:r>
            <a:rPr lang="en-US" dirty="0" smtClean="0"/>
            <a:t>Open Artifacts folder</a:t>
          </a:r>
          <a:endParaRPr lang="en-US" dirty="0"/>
        </a:p>
      </dgm:t>
    </dgm:pt>
    <dgm:pt modelId="{50FE614F-9166-4330-9B59-C028E5A1AC5C}" type="parTrans" cxnId="{C94B4FFD-422E-4EFA-B83F-7BF4F0EB3681}">
      <dgm:prSet/>
      <dgm:spPr/>
      <dgm:t>
        <a:bodyPr/>
        <a:lstStyle/>
        <a:p>
          <a:endParaRPr lang="en-US"/>
        </a:p>
      </dgm:t>
    </dgm:pt>
    <dgm:pt modelId="{706CF91C-6558-4FE2-B27C-D17664484D71}" type="sibTrans" cxnId="{C94B4FFD-422E-4EFA-B83F-7BF4F0EB3681}">
      <dgm:prSet/>
      <dgm:spPr/>
      <dgm:t>
        <a:bodyPr/>
        <a:lstStyle/>
        <a:p>
          <a:endParaRPr lang="en-US"/>
        </a:p>
      </dgm:t>
    </dgm:pt>
    <dgm:pt modelId="{B8DD81A5-59AC-4892-96C2-D9AB7EEA7D35}">
      <dgm:prSet phldrT="[Text]"/>
      <dgm:spPr/>
      <dgm:t>
        <a:bodyPr/>
        <a:lstStyle/>
        <a:p>
          <a:r>
            <a:rPr lang="en-US" dirty="0" smtClean="0"/>
            <a:t>Folder</a:t>
          </a:r>
          <a:endParaRPr lang="en-US" dirty="0"/>
        </a:p>
      </dgm:t>
    </dgm:pt>
    <dgm:pt modelId="{4F6053A2-5D73-477D-B71E-EE8AA0FBB908}" type="parTrans" cxnId="{8A8D4D9A-C418-427A-B9D5-6F4E9DBD906E}">
      <dgm:prSet/>
      <dgm:spPr/>
      <dgm:t>
        <a:bodyPr/>
        <a:lstStyle/>
        <a:p>
          <a:endParaRPr lang="en-US"/>
        </a:p>
      </dgm:t>
    </dgm:pt>
    <dgm:pt modelId="{586A2A32-B356-4607-8994-E25FAEB9282B}" type="sibTrans" cxnId="{8A8D4D9A-C418-427A-B9D5-6F4E9DBD906E}">
      <dgm:prSet/>
      <dgm:spPr/>
      <dgm:t>
        <a:bodyPr/>
        <a:lstStyle/>
        <a:p>
          <a:endParaRPr lang="en-US"/>
        </a:p>
      </dgm:t>
    </dgm:pt>
    <dgm:pt modelId="{A904371D-A904-45E1-A1D0-F589C0364834}">
      <dgm:prSet phldrT="[Text]"/>
      <dgm:spPr/>
      <dgm:t>
        <a:bodyPr/>
        <a:lstStyle/>
        <a:p>
          <a:r>
            <a:rPr lang="en-US" dirty="0" smtClean="0"/>
            <a:t>Ctrl a to select all</a:t>
          </a:r>
          <a:endParaRPr lang="en-US" dirty="0"/>
        </a:p>
      </dgm:t>
    </dgm:pt>
    <dgm:pt modelId="{44EE05D2-F5CF-4ADC-B530-DEFD1C8C20D7}" type="parTrans" cxnId="{42594979-D1B1-44CD-95CF-47B297F78E70}">
      <dgm:prSet/>
      <dgm:spPr/>
      <dgm:t>
        <a:bodyPr/>
        <a:lstStyle/>
        <a:p>
          <a:endParaRPr lang="en-US"/>
        </a:p>
      </dgm:t>
    </dgm:pt>
    <dgm:pt modelId="{7F7F3547-D0E4-4D33-B573-C769EA72B02E}" type="sibTrans" cxnId="{42594979-D1B1-44CD-95CF-47B297F78E70}">
      <dgm:prSet/>
      <dgm:spPr/>
      <dgm:t>
        <a:bodyPr/>
        <a:lstStyle/>
        <a:p>
          <a:endParaRPr lang="en-US"/>
        </a:p>
      </dgm:t>
    </dgm:pt>
    <dgm:pt modelId="{87BBD235-36A8-44E3-B1CF-6B2D358390D4}">
      <dgm:prSet phldrT="[Text]"/>
      <dgm:spPr/>
      <dgm:t>
        <a:bodyPr/>
        <a:lstStyle/>
        <a:p>
          <a:r>
            <a:rPr lang="en-US" dirty="0" smtClean="0"/>
            <a:t>Ctrl c copy all</a:t>
          </a:r>
          <a:endParaRPr lang="en-US" dirty="0"/>
        </a:p>
      </dgm:t>
    </dgm:pt>
    <dgm:pt modelId="{1E1B01B5-4162-4D5E-83A3-0B4E4DC92735}" type="parTrans" cxnId="{D23EBE58-7DBB-4070-BB85-E95B7FCF1F30}">
      <dgm:prSet/>
      <dgm:spPr/>
      <dgm:t>
        <a:bodyPr/>
        <a:lstStyle/>
        <a:p>
          <a:endParaRPr lang="en-US"/>
        </a:p>
      </dgm:t>
    </dgm:pt>
    <dgm:pt modelId="{6F945B9C-3C7B-4EBC-81A1-C8E7D4E7B484}" type="sibTrans" cxnId="{D23EBE58-7DBB-4070-BB85-E95B7FCF1F30}">
      <dgm:prSet/>
      <dgm:spPr/>
      <dgm:t>
        <a:bodyPr/>
        <a:lstStyle/>
        <a:p>
          <a:endParaRPr lang="en-US"/>
        </a:p>
      </dgm:t>
    </dgm:pt>
    <dgm:pt modelId="{CC72B4AB-A736-4989-B9C9-86C1BFC8B2B8}">
      <dgm:prSet phldrT="[Text]"/>
      <dgm:spPr/>
      <dgm:t>
        <a:bodyPr/>
        <a:lstStyle/>
        <a:p>
          <a:r>
            <a:rPr lang="en-US" dirty="0" smtClean="0"/>
            <a:t>Webpage</a:t>
          </a:r>
          <a:endParaRPr lang="en-US" dirty="0"/>
        </a:p>
      </dgm:t>
    </dgm:pt>
    <dgm:pt modelId="{CF1F24D1-ABA1-465A-B736-94FC3134D55A}" type="parTrans" cxnId="{C3EB27BD-E8DE-4473-BA5C-6B5A665153BD}">
      <dgm:prSet/>
      <dgm:spPr/>
      <dgm:t>
        <a:bodyPr/>
        <a:lstStyle/>
        <a:p>
          <a:endParaRPr lang="en-US"/>
        </a:p>
      </dgm:t>
    </dgm:pt>
    <dgm:pt modelId="{D3FA8C16-822F-4F8E-A09E-B795767091D6}" type="sibTrans" cxnId="{C3EB27BD-E8DE-4473-BA5C-6B5A665153BD}">
      <dgm:prSet/>
      <dgm:spPr/>
      <dgm:t>
        <a:bodyPr/>
        <a:lstStyle/>
        <a:p>
          <a:endParaRPr lang="en-US"/>
        </a:p>
      </dgm:t>
    </dgm:pt>
    <dgm:pt modelId="{8D15A34A-009F-4B85-ADC8-0EB1880DC84F}">
      <dgm:prSet phldrT="[Text]"/>
      <dgm:spPr/>
      <dgm:t>
        <a:bodyPr/>
        <a:lstStyle/>
        <a:p>
          <a:r>
            <a:rPr lang="en-US" dirty="0" smtClean="0"/>
            <a:t>Go back to site and Control V</a:t>
          </a:r>
          <a:endParaRPr lang="en-US" dirty="0"/>
        </a:p>
      </dgm:t>
    </dgm:pt>
    <dgm:pt modelId="{6B23DEB6-3DCA-4AF0-BDAF-68F5BA05CB05}" type="parTrans" cxnId="{22FF85F3-4C9C-419C-94D0-A9518D830092}">
      <dgm:prSet/>
      <dgm:spPr/>
      <dgm:t>
        <a:bodyPr/>
        <a:lstStyle/>
        <a:p>
          <a:endParaRPr lang="en-US"/>
        </a:p>
      </dgm:t>
    </dgm:pt>
    <dgm:pt modelId="{5D32305A-271B-47D1-9F40-08D07B46962B}" type="sibTrans" cxnId="{22FF85F3-4C9C-419C-94D0-A9518D830092}">
      <dgm:prSet/>
      <dgm:spPr/>
      <dgm:t>
        <a:bodyPr/>
        <a:lstStyle/>
        <a:p>
          <a:endParaRPr lang="en-US"/>
        </a:p>
      </dgm:t>
    </dgm:pt>
    <dgm:pt modelId="{3D2FCD39-A947-4201-9312-C7CCD5C78053}">
      <dgm:prSet phldrT="[Text]"/>
      <dgm:spPr/>
      <dgm:t>
        <a:bodyPr/>
        <a:lstStyle/>
        <a:p>
          <a:r>
            <a:rPr lang="en-US" dirty="0" smtClean="0"/>
            <a:t>Text is nicely centered on webpage</a:t>
          </a:r>
          <a:endParaRPr lang="en-US" dirty="0"/>
        </a:p>
      </dgm:t>
    </dgm:pt>
    <dgm:pt modelId="{F0CC4904-B0F9-49FF-A00E-7C936653D421}" type="parTrans" cxnId="{904E41E8-7C2F-45C2-BCA0-A3C7C27734BF}">
      <dgm:prSet/>
      <dgm:spPr/>
      <dgm:t>
        <a:bodyPr/>
        <a:lstStyle/>
        <a:p>
          <a:endParaRPr lang="en-US"/>
        </a:p>
      </dgm:t>
    </dgm:pt>
    <dgm:pt modelId="{7136A288-8015-40EB-8FE1-DBBB7F8E32AA}" type="sibTrans" cxnId="{904E41E8-7C2F-45C2-BCA0-A3C7C27734BF}">
      <dgm:prSet/>
      <dgm:spPr/>
      <dgm:t>
        <a:bodyPr/>
        <a:lstStyle/>
        <a:p>
          <a:endParaRPr lang="en-US"/>
        </a:p>
      </dgm:t>
    </dgm:pt>
    <dgm:pt modelId="{11EB38CE-BD91-4BB4-AE2F-0A2B5297D383}" type="pres">
      <dgm:prSet presAssocID="{8A70A10F-9FF5-4CB3-A6C9-F1C01B06428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D7061EB-EE4D-4FCD-B362-6B4933277368}" type="pres">
      <dgm:prSet presAssocID="{BC7B28EF-EF8A-40D1-B886-692DEFF43A40}" presName="composite" presStyleCnt="0"/>
      <dgm:spPr/>
    </dgm:pt>
    <dgm:pt modelId="{6D0AEA06-3518-4042-9A61-9A698206E493}" type="pres">
      <dgm:prSet presAssocID="{BC7B28EF-EF8A-40D1-B886-692DEFF43A4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7EC5B3-7D97-47BC-86CA-B7EBDD35732E}" type="pres">
      <dgm:prSet presAssocID="{BC7B28EF-EF8A-40D1-B886-692DEFF43A4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EB5E71-4395-4B9F-94DF-1B46B89E98F4}" type="pres">
      <dgm:prSet presAssocID="{7123721C-1F0A-4CA8-ABBE-423069D56230}" presName="sp" presStyleCnt="0"/>
      <dgm:spPr/>
    </dgm:pt>
    <dgm:pt modelId="{D3BE552D-517D-4434-A238-10CC8EC01253}" type="pres">
      <dgm:prSet presAssocID="{B8DD81A5-59AC-4892-96C2-D9AB7EEA7D35}" presName="composite" presStyleCnt="0"/>
      <dgm:spPr/>
    </dgm:pt>
    <dgm:pt modelId="{A17561A0-311A-443A-BD20-A3E799324491}" type="pres">
      <dgm:prSet presAssocID="{B8DD81A5-59AC-4892-96C2-D9AB7EEA7D3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AAFD6-9F1A-4AD7-959D-66276649ED62}" type="pres">
      <dgm:prSet presAssocID="{B8DD81A5-59AC-4892-96C2-D9AB7EEA7D3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5D08F2-D778-460B-84BD-FF27EFF080CA}" type="pres">
      <dgm:prSet presAssocID="{586A2A32-B356-4607-8994-E25FAEB9282B}" presName="sp" presStyleCnt="0"/>
      <dgm:spPr/>
    </dgm:pt>
    <dgm:pt modelId="{150DC212-7D83-4B25-A4EA-F3D2B13FF8F6}" type="pres">
      <dgm:prSet presAssocID="{CC72B4AB-A736-4989-B9C9-86C1BFC8B2B8}" presName="composite" presStyleCnt="0"/>
      <dgm:spPr/>
    </dgm:pt>
    <dgm:pt modelId="{BDA613FD-133E-46A7-8F93-41D0AE6B9CBA}" type="pres">
      <dgm:prSet presAssocID="{CC72B4AB-A736-4989-B9C9-86C1BFC8B2B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22742C-F5B5-473F-B680-752CE90E16AA}" type="pres">
      <dgm:prSet presAssocID="{CC72B4AB-A736-4989-B9C9-86C1BFC8B2B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E0F1B42-F839-4EA1-9DE3-6536B15DF1C6}" type="presOf" srcId="{B8DD81A5-59AC-4892-96C2-D9AB7EEA7D35}" destId="{A17561A0-311A-443A-BD20-A3E799324491}" srcOrd="0" destOrd="0" presId="urn:microsoft.com/office/officeart/2005/8/layout/chevron2"/>
    <dgm:cxn modelId="{22FF85F3-4C9C-419C-94D0-A9518D830092}" srcId="{CC72B4AB-A736-4989-B9C9-86C1BFC8B2B8}" destId="{8D15A34A-009F-4B85-ADC8-0EB1880DC84F}" srcOrd="0" destOrd="0" parTransId="{6B23DEB6-3DCA-4AF0-BDAF-68F5BA05CB05}" sibTransId="{5D32305A-271B-47D1-9F40-08D07B46962B}"/>
    <dgm:cxn modelId="{48023D90-22D5-4105-9BB6-E5BAB8BDD771}" type="presOf" srcId="{8D15A34A-009F-4B85-ADC8-0EB1880DC84F}" destId="{4B22742C-F5B5-473F-B680-752CE90E16AA}" srcOrd="0" destOrd="0" presId="urn:microsoft.com/office/officeart/2005/8/layout/chevron2"/>
    <dgm:cxn modelId="{208ABD4C-0686-44F8-B790-0AF5E5E095E0}" type="presOf" srcId="{A904371D-A904-45E1-A1D0-F589C0364834}" destId="{D04AAFD6-9F1A-4AD7-959D-66276649ED62}" srcOrd="0" destOrd="0" presId="urn:microsoft.com/office/officeart/2005/8/layout/chevron2"/>
    <dgm:cxn modelId="{42594979-D1B1-44CD-95CF-47B297F78E70}" srcId="{B8DD81A5-59AC-4892-96C2-D9AB7EEA7D35}" destId="{A904371D-A904-45E1-A1D0-F589C0364834}" srcOrd="0" destOrd="0" parTransId="{44EE05D2-F5CF-4ADC-B530-DEFD1C8C20D7}" sibTransId="{7F7F3547-D0E4-4D33-B573-C769EA72B02E}"/>
    <dgm:cxn modelId="{336B0954-7C51-4021-A90E-F0590AB429FA}" srcId="{BC7B28EF-EF8A-40D1-B886-692DEFF43A40}" destId="{0F9CE8F1-6103-4146-9177-C1DFCB4CBF6A}" srcOrd="0" destOrd="0" parTransId="{910DD4AA-BF1D-4BF7-8523-6A9F2B6C3F02}" sibTransId="{1231B385-1D80-4111-B632-9272B1EBE85F}"/>
    <dgm:cxn modelId="{8A8D4D9A-C418-427A-B9D5-6F4E9DBD906E}" srcId="{8A70A10F-9FF5-4CB3-A6C9-F1C01B06428C}" destId="{B8DD81A5-59AC-4892-96C2-D9AB7EEA7D35}" srcOrd="1" destOrd="0" parTransId="{4F6053A2-5D73-477D-B71E-EE8AA0FBB908}" sibTransId="{586A2A32-B356-4607-8994-E25FAEB9282B}"/>
    <dgm:cxn modelId="{CC0CCDF8-3331-46F6-80C5-C649DF224AEA}" type="presOf" srcId="{87BBD235-36A8-44E3-B1CF-6B2D358390D4}" destId="{D04AAFD6-9F1A-4AD7-959D-66276649ED62}" srcOrd="0" destOrd="1" presId="urn:microsoft.com/office/officeart/2005/8/layout/chevron2"/>
    <dgm:cxn modelId="{C94B4FFD-422E-4EFA-B83F-7BF4F0EB3681}" srcId="{BC7B28EF-EF8A-40D1-B886-692DEFF43A40}" destId="{2E86789D-0445-43A7-A876-6FD5A863C9EC}" srcOrd="1" destOrd="0" parTransId="{50FE614F-9166-4330-9B59-C028E5A1AC5C}" sibTransId="{706CF91C-6558-4FE2-B27C-D17664484D71}"/>
    <dgm:cxn modelId="{ACC7356C-7846-4F8C-8D0B-4D66F44DAA00}" type="presOf" srcId="{0F9CE8F1-6103-4146-9177-C1DFCB4CBF6A}" destId="{737EC5B3-7D97-47BC-86CA-B7EBDD35732E}" srcOrd="0" destOrd="0" presId="urn:microsoft.com/office/officeart/2005/8/layout/chevron2"/>
    <dgm:cxn modelId="{07B7BBC6-6F10-442E-A24D-87549AAFF10B}" type="presOf" srcId="{3D2FCD39-A947-4201-9312-C7CCD5C78053}" destId="{4B22742C-F5B5-473F-B680-752CE90E16AA}" srcOrd="0" destOrd="1" presId="urn:microsoft.com/office/officeart/2005/8/layout/chevron2"/>
    <dgm:cxn modelId="{077DC116-7F3D-4784-8753-AA3984D319A1}" type="presOf" srcId="{8A70A10F-9FF5-4CB3-A6C9-F1C01B06428C}" destId="{11EB38CE-BD91-4BB4-AE2F-0A2B5297D383}" srcOrd="0" destOrd="0" presId="urn:microsoft.com/office/officeart/2005/8/layout/chevron2"/>
    <dgm:cxn modelId="{45026199-7B03-4AC3-93A5-295F05F22812}" type="presOf" srcId="{BC7B28EF-EF8A-40D1-B886-692DEFF43A40}" destId="{6D0AEA06-3518-4042-9A61-9A698206E493}" srcOrd="0" destOrd="0" presId="urn:microsoft.com/office/officeart/2005/8/layout/chevron2"/>
    <dgm:cxn modelId="{346BD299-46FF-4D71-A2BF-F35545210E1E}" type="presOf" srcId="{CC72B4AB-A736-4989-B9C9-86C1BFC8B2B8}" destId="{BDA613FD-133E-46A7-8F93-41D0AE6B9CBA}" srcOrd="0" destOrd="0" presId="urn:microsoft.com/office/officeart/2005/8/layout/chevron2"/>
    <dgm:cxn modelId="{427894DE-2738-4042-9797-F8A1B9681F4E}" type="presOf" srcId="{2E86789D-0445-43A7-A876-6FD5A863C9EC}" destId="{737EC5B3-7D97-47BC-86CA-B7EBDD35732E}" srcOrd="0" destOrd="1" presId="urn:microsoft.com/office/officeart/2005/8/layout/chevron2"/>
    <dgm:cxn modelId="{D23EBE58-7DBB-4070-BB85-E95B7FCF1F30}" srcId="{B8DD81A5-59AC-4892-96C2-D9AB7EEA7D35}" destId="{87BBD235-36A8-44E3-B1CF-6B2D358390D4}" srcOrd="1" destOrd="0" parTransId="{1E1B01B5-4162-4D5E-83A3-0B4E4DC92735}" sibTransId="{6F945B9C-3C7B-4EBC-81A1-C8E7D4E7B484}"/>
    <dgm:cxn modelId="{904E41E8-7C2F-45C2-BCA0-A3C7C27734BF}" srcId="{CC72B4AB-A736-4989-B9C9-86C1BFC8B2B8}" destId="{3D2FCD39-A947-4201-9312-C7CCD5C78053}" srcOrd="1" destOrd="0" parTransId="{F0CC4904-B0F9-49FF-A00E-7C936653D421}" sibTransId="{7136A288-8015-40EB-8FE1-DBBB7F8E32AA}"/>
    <dgm:cxn modelId="{8C7F8C78-73AA-4F88-B517-0B0EDC70ADCF}" srcId="{8A70A10F-9FF5-4CB3-A6C9-F1C01B06428C}" destId="{BC7B28EF-EF8A-40D1-B886-692DEFF43A40}" srcOrd="0" destOrd="0" parTransId="{9CE7567E-48AC-4056-9AF3-9901A5C437CB}" sibTransId="{7123721C-1F0A-4CA8-ABBE-423069D56230}"/>
    <dgm:cxn modelId="{C3EB27BD-E8DE-4473-BA5C-6B5A665153BD}" srcId="{8A70A10F-9FF5-4CB3-A6C9-F1C01B06428C}" destId="{CC72B4AB-A736-4989-B9C9-86C1BFC8B2B8}" srcOrd="2" destOrd="0" parTransId="{CF1F24D1-ABA1-465A-B736-94FC3134D55A}" sibTransId="{D3FA8C16-822F-4F8E-A09E-B795767091D6}"/>
    <dgm:cxn modelId="{CF9E102D-ED1C-4EC3-B252-C1C31E61BF7B}" type="presParOf" srcId="{11EB38CE-BD91-4BB4-AE2F-0A2B5297D383}" destId="{BD7061EB-EE4D-4FCD-B362-6B4933277368}" srcOrd="0" destOrd="0" presId="urn:microsoft.com/office/officeart/2005/8/layout/chevron2"/>
    <dgm:cxn modelId="{0609CEEB-03EF-48BA-8375-CAD5F1B6E42F}" type="presParOf" srcId="{BD7061EB-EE4D-4FCD-B362-6B4933277368}" destId="{6D0AEA06-3518-4042-9A61-9A698206E493}" srcOrd="0" destOrd="0" presId="urn:microsoft.com/office/officeart/2005/8/layout/chevron2"/>
    <dgm:cxn modelId="{4CAF46F5-A12B-44EC-A399-1DAFB6E047C2}" type="presParOf" srcId="{BD7061EB-EE4D-4FCD-B362-6B4933277368}" destId="{737EC5B3-7D97-47BC-86CA-B7EBDD35732E}" srcOrd="1" destOrd="0" presId="urn:microsoft.com/office/officeart/2005/8/layout/chevron2"/>
    <dgm:cxn modelId="{753EF4A7-BF09-4582-B5CD-8E2D66FFFC03}" type="presParOf" srcId="{11EB38CE-BD91-4BB4-AE2F-0A2B5297D383}" destId="{49EB5E71-4395-4B9F-94DF-1B46B89E98F4}" srcOrd="1" destOrd="0" presId="urn:microsoft.com/office/officeart/2005/8/layout/chevron2"/>
    <dgm:cxn modelId="{3E6F13D0-7DD9-493C-9B14-1011D3444696}" type="presParOf" srcId="{11EB38CE-BD91-4BB4-AE2F-0A2B5297D383}" destId="{D3BE552D-517D-4434-A238-10CC8EC01253}" srcOrd="2" destOrd="0" presId="urn:microsoft.com/office/officeart/2005/8/layout/chevron2"/>
    <dgm:cxn modelId="{8A00A884-F527-4D67-8D0B-AC7EF05512BA}" type="presParOf" srcId="{D3BE552D-517D-4434-A238-10CC8EC01253}" destId="{A17561A0-311A-443A-BD20-A3E799324491}" srcOrd="0" destOrd="0" presId="urn:microsoft.com/office/officeart/2005/8/layout/chevron2"/>
    <dgm:cxn modelId="{DC621841-912E-47F5-AD69-AC4E3A2B3537}" type="presParOf" srcId="{D3BE552D-517D-4434-A238-10CC8EC01253}" destId="{D04AAFD6-9F1A-4AD7-959D-66276649ED62}" srcOrd="1" destOrd="0" presId="urn:microsoft.com/office/officeart/2005/8/layout/chevron2"/>
    <dgm:cxn modelId="{9C4F4CDA-4B93-4128-BFA0-CDDCB90F3FE4}" type="presParOf" srcId="{11EB38CE-BD91-4BB4-AE2F-0A2B5297D383}" destId="{7A5D08F2-D778-460B-84BD-FF27EFF080CA}" srcOrd="3" destOrd="0" presId="urn:microsoft.com/office/officeart/2005/8/layout/chevron2"/>
    <dgm:cxn modelId="{05EFA86A-6D9E-48B8-9D21-9AA2F8555165}" type="presParOf" srcId="{11EB38CE-BD91-4BB4-AE2F-0A2B5297D383}" destId="{150DC212-7D83-4B25-A4EA-F3D2B13FF8F6}" srcOrd="4" destOrd="0" presId="urn:microsoft.com/office/officeart/2005/8/layout/chevron2"/>
    <dgm:cxn modelId="{64A330E8-E7C3-4104-921C-D7DBDBA4E9E4}" type="presParOf" srcId="{150DC212-7D83-4B25-A4EA-F3D2B13FF8F6}" destId="{BDA613FD-133E-46A7-8F93-41D0AE6B9CBA}" srcOrd="0" destOrd="0" presId="urn:microsoft.com/office/officeart/2005/8/layout/chevron2"/>
    <dgm:cxn modelId="{45AE1563-7AB6-4F64-8ACB-94A3066A2F05}" type="presParOf" srcId="{150DC212-7D83-4B25-A4EA-F3D2B13FF8F6}" destId="{4B22742C-F5B5-473F-B680-752CE90E16A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DD76F8-0FB1-4A03-A17F-18783EFB56D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4650F394-F104-4874-A079-BB6158099757}">
      <dgm:prSet phldrT="[Text]"/>
      <dgm:spPr/>
      <dgm:t>
        <a:bodyPr/>
        <a:lstStyle/>
        <a:p>
          <a:r>
            <a:rPr lang="en-US" dirty="0" smtClean="0"/>
            <a:t>Desktop</a:t>
          </a:r>
          <a:endParaRPr lang="en-US" dirty="0"/>
        </a:p>
      </dgm:t>
    </dgm:pt>
    <dgm:pt modelId="{FE340713-8308-4E42-B0BF-C6C8EB5BA12B}" type="parTrans" cxnId="{329BFE08-0796-4C8C-9636-140414F50CE9}">
      <dgm:prSet/>
      <dgm:spPr/>
      <dgm:t>
        <a:bodyPr/>
        <a:lstStyle/>
        <a:p>
          <a:endParaRPr lang="en-US"/>
        </a:p>
      </dgm:t>
    </dgm:pt>
    <dgm:pt modelId="{394BA321-7745-4C1B-AD70-E46EB53FAFA9}" type="sibTrans" cxnId="{329BFE08-0796-4C8C-9636-140414F50CE9}">
      <dgm:prSet/>
      <dgm:spPr/>
      <dgm:t>
        <a:bodyPr/>
        <a:lstStyle/>
        <a:p>
          <a:endParaRPr lang="en-US"/>
        </a:p>
      </dgm:t>
    </dgm:pt>
    <dgm:pt modelId="{02406A7B-A7AB-46EA-873D-F803EB127D44}">
      <dgm:prSet phldrT="[Text]"/>
      <dgm:spPr/>
      <dgm:t>
        <a:bodyPr/>
        <a:lstStyle/>
        <a:p>
          <a:r>
            <a:rPr lang="en-US" dirty="0" smtClean="0"/>
            <a:t>Artifacts</a:t>
          </a:r>
          <a:endParaRPr lang="en-US" dirty="0"/>
        </a:p>
      </dgm:t>
    </dgm:pt>
    <dgm:pt modelId="{12A07A10-8B8A-44CD-8916-690F0C2C53B6}" type="parTrans" cxnId="{02DFFE02-6A6B-43F0-BCA3-69DCA199246D}">
      <dgm:prSet/>
      <dgm:spPr/>
      <dgm:t>
        <a:bodyPr/>
        <a:lstStyle/>
        <a:p>
          <a:endParaRPr lang="en-US"/>
        </a:p>
      </dgm:t>
    </dgm:pt>
    <dgm:pt modelId="{7B24EA69-B1C0-48E3-AE3D-E0FCF0F2123F}" type="sibTrans" cxnId="{02DFFE02-6A6B-43F0-BCA3-69DCA199246D}">
      <dgm:prSet/>
      <dgm:spPr/>
      <dgm:t>
        <a:bodyPr/>
        <a:lstStyle/>
        <a:p>
          <a:endParaRPr lang="en-US"/>
        </a:p>
      </dgm:t>
    </dgm:pt>
    <dgm:pt modelId="{CC0714B3-9D02-4DAC-92D9-1FB1587C5149}">
      <dgm:prSet phldrT="[Text]"/>
      <dgm:spPr/>
      <dgm:t>
        <a:bodyPr/>
        <a:lstStyle/>
        <a:p>
          <a:r>
            <a:rPr lang="en-US" dirty="0" smtClean="0"/>
            <a:t>Headshot</a:t>
          </a:r>
          <a:endParaRPr lang="en-US" dirty="0"/>
        </a:p>
      </dgm:t>
    </dgm:pt>
    <dgm:pt modelId="{04EEF531-E01D-4DFD-9094-6D3692651860}" type="parTrans" cxnId="{81165A16-7348-4EC7-A96E-6C80F032391F}">
      <dgm:prSet/>
      <dgm:spPr/>
      <dgm:t>
        <a:bodyPr/>
        <a:lstStyle/>
        <a:p>
          <a:endParaRPr lang="en-US"/>
        </a:p>
      </dgm:t>
    </dgm:pt>
    <dgm:pt modelId="{EF1C91E4-DB26-4034-ABF9-1B2E8954EB68}" type="sibTrans" cxnId="{81165A16-7348-4EC7-A96E-6C80F032391F}">
      <dgm:prSet/>
      <dgm:spPr/>
      <dgm:t>
        <a:bodyPr/>
        <a:lstStyle/>
        <a:p>
          <a:endParaRPr lang="en-US"/>
        </a:p>
      </dgm:t>
    </dgm:pt>
    <dgm:pt modelId="{E51C449E-4E46-4F90-9168-A3B9E52643AA}" type="pres">
      <dgm:prSet presAssocID="{9CDD76F8-0FB1-4A03-A17F-18783EFB56D2}" presName="compositeShape" presStyleCnt="0">
        <dgm:presLayoutVars>
          <dgm:dir/>
          <dgm:resizeHandles/>
        </dgm:presLayoutVars>
      </dgm:prSet>
      <dgm:spPr/>
    </dgm:pt>
    <dgm:pt modelId="{AABD9B58-EC37-4EAE-BE06-12B4D8CADF8E}" type="pres">
      <dgm:prSet presAssocID="{9CDD76F8-0FB1-4A03-A17F-18783EFB56D2}" presName="pyramid" presStyleLbl="node1" presStyleIdx="0" presStyleCnt="1" custLinFactNeighborX="7500" custLinFactNeighborY="-18750"/>
      <dgm:spPr/>
    </dgm:pt>
    <dgm:pt modelId="{58EA8347-145A-43D2-8180-4EF24F1ED41D}" type="pres">
      <dgm:prSet presAssocID="{9CDD76F8-0FB1-4A03-A17F-18783EFB56D2}" presName="theList" presStyleCnt="0"/>
      <dgm:spPr/>
    </dgm:pt>
    <dgm:pt modelId="{B2EF12B4-6486-4DAC-8F66-FA75F6EC1D32}" type="pres">
      <dgm:prSet presAssocID="{4650F394-F104-4874-A079-BB6158099757}" presName="aNode" presStyleLbl="fgAcc1" presStyleIdx="0" presStyleCnt="3" custLinFactNeighborX="-824" custLinFactNeighborY="223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7755FC-82E0-497C-AC44-C6EB42AA5A41}" type="pres">
      <dgm:prSet presAssocID="{4650F394-F104-4874-A079-BB6158099757}" presName="aSpace" presStyleCnt="0"/>
      <dgm:spPr/>
    </dgm:pt>
    <dgm:pt modelId="{EA3D5EA7-4BC8-4095-9ACA-63EB680FA7B3}" type="pres">
      <dgm:prSet presAssocID="{02406A7B-A7AB-46EA-873D-F803EB127D44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C7E48D-3596-4490-B0FD-B7A5FB5645C7}" type="pres">
      <dgm:prSet presAssocID="{02406A7B-A7AB-46EA-873D-F803EB127D44}" presName="aSpace" presStyleCnt="0"/>
      <dgm:spPr/>
    </dgm:pt>
    <dgm:pt modelId="{AC51476F-F120-42BC-9BD8-B7DAB5FFC69D}" type="pres">
      <dgm:prSet presAssocID="{CC0714B3-9D02-4DAC-92D9-1FB1587C5149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D60CD6-7396-4FFD-BD14-91FAEADE699E}" type="pres">
      <dgm:prSet presAssocID="{CC0714B3-9D02-4DAC-92D9-1FB1587C5149}" presName="aSpace" presStyleCnt="0"/>
      <dgm:spPr/>
    </dgm:pt>
  </dgm:ptLst>
  <dgm:cxnLst>
    <dgm:cxn modelId="{791FE66F-B2CC-482F-9C85-F19CD83CD87F}" type="presOf" srcId="{9CDD76F8-0FB1-4A03-A17F-18783EFB56D2}" destId="{E51C449E-4E46-4F90-9168-A3B9E52643AA}" srcOrd="0" destOrd="0" presId="urn:microsoft.com/office/officeart/2005/8/layout/pyramid2"/>
    <dgm:cxn modelId="{81165A16-7348-4EC7-A96E-6C80F032391F}" srcId="{9CDD76F8-0FB1-4A03-A17F-18783EFB56D2}" destId="{CC0714B3-9D02-4DAC-92D9-1FB1587C5149}" srcOrd="2" destOrd="0" parTransId="{04EEF531-E01D-4DFD-9094-6D3692651860}" sibTransId="{EF1C91E4-DB26-4034-ABF9-1B2E8954EB68}"/>
    <dgm:cxn modelId="{329BFE08-0796-4C8C-9636-140414F50CE9}" srcId="{9CDD76F8-0FB1-4A03-A17F-18783EFB56D2}" destId="{4650F394-F104-4874-A079-BB6158099757}" srcOrd="0" destOrd="0" parTransId="{FE340713-8308-4E42-B0BF-C6C8EB5BA12B}" sibTransId="{394BA321-7745-4C1B-AD70-E46EB53FAFA9}"/>
    <dgm:cxn modelId="{4CB9FEE2-5A90-4D35-85D3-E9A2EA5512D5}" type="presOf" srcId="{CC0714B3-9D02-4DAC-92D9-1FB1587C5149}" destId="{AC51476F-F120-42BC-9BD8-B7DAB5FFC69D}" srcOrd="0" destOrd="0" presId="urn:microsoft.com/office/officeart/2005/8/layout/pyramid2"/>
    <dgm:cxn modelId="{02DFFE02-6A6B-43F0-BCA3-69DCA199246D}" srcId="{9CDD76F8-0FB1-4A03-A17F-18783EFB56D2}" destId="{02406A7B-A7AB-46EA-873D-F803EB127D44}" srcOrd="1" destOrd="0" parTransId="{12A07A10-8B8A-44CD-8916-690F0C2C53B6}" sibTransId="{7B24EA69-B1C0-48E3-AE3D-E0FCF0F2123F}"/>
    <dgm:cxn modelId="{574E342B-A36B-4118-8A7C-67FF3938AE5B}" type="presOf" srcId="{4650F394-F104-4874-A079-BB6158099757}" destId="{B2EF12B4-6486-4DAC-8F66-FA75F6EC1D32}" srcOrd="0" destOrd="0" presId="urn:microsoft.com/office/officeart/2005/8/layout/pyramid2"/>
    <dgm:cxn modelId="{010F2A45-2B81-4F17-BC22-D54E6C77FB61}" type="presOf" srcId="{02406A7B-A7AB-46EA-873D-F803EB127D44}" destId="{EA3D5EA7-4BC8-4095-9ACA-63EB680FA7B3}" srcOrd="0" destOrd="0" presId="urn:microsoft.com/office/officeart/2005/8/layout/pyramid2"/>
    <dgm:cxn modelId="{481BDD60-F916-42F5-9FA1-C01C478E0A01}" type="presParOf" srcId="{E51C449E-4E46-4F90-9168-A3B9E52643AA}" destId="{AABD9B58-EC37-4EAE-BE06-12B4D8CADF8E}" srcOrd="0" destOrd="0" presId="urn:microsoft.com/office/officeart/2005/8/layout/pyramid2"/>
    <dgm:cxn modelId="{FAA7422F-4308-43F1-BD32-2476B2E60095}" type="presParOf" srcId="{E51C449E-4E46-4F90-9168-A3B9E52643AA}" destId="{58EA8347-145A-43D2-8180-4EF24F1ED41D}" srcOrd="1" destOrd="0" presId="urn:microsoft.com/office/officeart/2005/8/layout/pyramid2"/>
    <dgm:cxn modelId="{7036510B-BB70-4C85-A312-E06E512FAA66}" type="presParOf" srcId="{58EA8347-145A-43D2-8180-4EF24F1ED41D}" destId="{B2EF12B4-6486-4DAC-8F66-FA75F6EC1D32}" srcOrd="0" destOrd="0" presId="urn:microsoft.com/office/officeart/2005/8/layout/pyramid2"/>
    <dgm:cxn modelId="{10C81B5F-7D4F-46D6-893D-6A16C7F21EED}" type="presParOf" srcId="{58EA8347-145A-43D2-8180-4EF24F1ED41D}" destId="{2A7755FC-82E0-497C-AC44-C6EB42AA5A41}" srcOrd="1" destOrd="0" presId="urn:microsoft.com/office/officeart/2005/8/layout/pyramid2"/>
    <dgm:cxn modelId="{2CE244F7-31E9-4CBA-B589-DD631C5FADB3}" type="presParOf" srcId="{58EA8347-145A-43D2-8180-4EF24F1ED41D}" destId="{EA3D5EA7-4BC8-4095-9ACA-63EB680FA7B3}" srcOrd="2" destOrd="0" presId="urn:microsoft.com/office/officeart/2005/8/layout/pyramid2"/>
    <dgm:cxn modelId="{F960909D-4E18-4131-B687-DE2FF0536073}" type="presParOf" srcId="{58EA8347-145A-43D2-8180-4EF24F1ED41D}" destId="{07C7E48D-3596-4490-B0FD-B7A5FB5645C7}" srcOrd="3" destOrd="0" presId="urn:microsoft.com/office/officeart/2005/8/layout/pyramid2"/>
    <dgm:cxn modelId="{4CAEBBE4-AE83-48BB-BEA0-51CC3FEFAF9C}" type="presParOf" srcId="{58EA8347-145A-43D2-8180-4EF24F1ED41D}" destId="{AC51476F-F120-42BC-9BD8-B7DAB5FFC69D}" srcOrd="4" destOrd="0" presId="urn:microsoft.com/office/officeart/2005/8/layout/pyramid2"/>
    <dgm:cxn modelId="{618EABD5-26E3-418E-A7B9-AC41DBDB4434}" type="presParOf" srcId="{58EA8347-145A-43D2-8180-4EF24F1ED41D}" destId="{7CD60CD6-7396-4FFD-BD14-91FAEADE699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781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016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007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13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7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58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36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70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166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37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34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1527-6ABE-4A52-91B2-4F1188D29FDD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99700-6005-4E78-8E13-073A55A3C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92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20200" cy="7391400"/>
          </a:xfrm>
        </p:spPr>
      </p:pic>
      <p:sp>
        <p:nvSpPr>
          <p:cNvPr id="6" name="TextBox 5"/>
          <p:cNvSpPr txBox="1"/>
          <p:nvPr/>
        </p:nvSpPr>
        <p:spPr>
          <a:xfrm>
            <a:off x="152400" y="2362200"/>
            <a:ext cx="8509061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>
                <a:latin typeface="Baskerville Old Face" pitchFamily="18" charset="0"/>
              </a:rPr>
              <a:t>Creating New Pages </a:t>
            </a:r>
          </a:p>
          <a:p>
            <a:r>
              <a:rPr lang="en-US" sz="8000" b="1" dirty="0" smtClean="0">
                <a:latin typeface="Baskerville Old Face" pitchFamily="18" charset="0"/>
              </a:rPr>
              <a:t>in </a:t>
            </a:r>
          </a:p>
          <a:p>
            <a:r>
              <a:rPr lang="en-US" sz="8000" b="1" dirty="0" smtClean="0">
                <a:latin typeface="Baskerville Old Face" pitchFamily="18" charset="0"/>
              </a:rPr>
              <a:t>Google Sites</a:t>
            </a:r>
            <a:endParaRPr lang="en-US" sz="8000" b="1" dirty="0"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511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flipH="1" flipV="1">
            <a:off x="5472684" y="491025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Small</a:t>
            </a:r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 flipV="1">
            <a:off x="7010400" y="484479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Wrap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691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wn Arrow 1"/>
          <p:cNvSpPr/>
          <p:nvPr/>
        </p:nvSpPr>
        <p:spPr>
          <a:xfrm flipV="1">
            <a:off x="13168884" y="1219200"/>
            <a:ext cx="484632" cy="97840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 smtClean="0"/>
              <a:t>Save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79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0480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lowchart: Punched Tape 1"/>
          <p:cNvSpPr/>
          <p:nvPr/>
        </p:nvSpPr>
        <p:spPr>
          <a:xfrm>
            <a:off x="609600" y="3505200"/>
            <a:ext cx="3429000" cy="804672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This is the completed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507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693812"/>
              </p:ext>
            </p:extLst>
          </p:nvPr>
        </p:nvGraphicFramePr>
        <p:xfrm>
          <a:off x="363101" y="643147"/>
          <a:ext cx="8476099" cy="4995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Document" r:id="rId4" imgW="5949456" imgH="3506128" progId="Word.Document.12">
                  <p:embed/>
                </p:oleObj>
              </mc:Choice>
              <mc:Fallback>
                <p:oleObj name="Document" r:id="rId4" imgW="5949456" imgH="35061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3101" y="643147"/>
                        <a:ext cx="8476099" cy="4995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106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wn Arrow 1"/>
          <p:cNvSpPr/>
          <p:nvPr/>
        </p:nvSpPr>
        <p:spPr>
          <a:xfrm flipV="1">
            <a:off x="2367330" y="2057400"/>
            <a:ext cx="299670" cy="54559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 rot="16200000" flipV="1">
            <a:off x="3994404" y="5446960"/>
            <a:ext cx="299670" cy="545592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902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wn Arrow 1"/>
          <p:cNvSpPr/>
          <p:nvPr/>
        </p:nvSpPr>
        <p:spPr>
          <a:xfrm>
            <a:off x="3810000" y="26670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0" y="-85725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ight Arrow 2"/>
          <p:cNvSpPr/>
          <p:nvPr/>
        </p:nvSpPr>
        <p:spPr>
          <a:xfrm flipH="1">
            <a:off x="838200" y="1369033"/>
            <a:ext cx="1828800" cy="6121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Name of Page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 flipH="1">
            <a:off x="239695" y="228600"/>
            <a:ext cx="1189588" cy="4831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Change layout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97561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wn Arrow 1"/>
          <p:cNvSpPr/>
          <p:nvPr/>
        </p:nvSpPr>
        <p:spPr>
          <a:xfrm rot="3108362" flipH="1" flipV="1">
            <a:off x="11054612" y="795973"/>
            <a:ext cx="484632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sz="1400" b="1" dirty="0" smtClean="0"/>
              <a:t>Edit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98623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6833347">
            <a:off x="5070794" y="397365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4651279">
            <a:off x="3502331" y="60792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39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53340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81321064"/>
              </p:ext>
            </p:extLst>
          </p:nvPr>
        </p:nvGraphicFramePr>
        <p:xfrm>
          <a:off x="-152400" y="2971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33110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15240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wn Arrow 1"/>
          <p:cNvSpPr/>
          <p:nvPr/>
        </p:nvSpPr>
        <p:spPr>
          <a:xfrm rot="4423950">
            <a:off x="2803307" y="971190"/>
            <a:ext cx="484632" cy="175870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To add photo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952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15240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17716724"/>
              </p:ext>
            </p:extLst>
          </p:nvPr>
        </p:nvGraphicFramePr>
        <p:xfrm>
          <a:off x="7010400" y="1676400"/>
          <a:ext cx="4267200" cy="284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Left Arrow 3"/>
          <p:cNvSpPr/>
          <p:nvPr/>
        </p:nvSpPr>
        <p:spPr>
          <a:xfrm>
            <a:off x="5181600" y="56388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553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58</Words>
  <Application>Microsoft Office PowerPoint</Application>
  <PresentationFormat>On-screen Show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15</cp:revision>
  <dcterms:created xsi:type="dcterms:W3CDTF">2012-03-01T23:19:00Z</dcterms:created>
  <dcterms:modified xsi:type="dcterms:W3CDTF">2012-03-02T02:07:11Z</dcterms:modified>
</cp:coreProperties>
</file>